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67" r:id="rId5"/>
    <p:sldId id="260" r:id="rId6"/>
    <p:sldId id="265" r:id="rId7"/>
    <p:sldId id="276" r:id="rId8"/>
    <p:sldId id="268" r:id="rId9"/>
    <p:sldId id="273" r:id="rId10"/>
    <p:sldId id="274" r:id="rId11"/>
    <p:sldId id="262" r:id="rId12"/>
    <p:sldId id="270" r:id="rId13"/>
    <p:sldId id="272" r:id="rId14"/>
    <p:sldId id="271" r:id="rId15"/>
    <p:sldId id="27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2" autoAdjust="0"/>
    <p:restoredTop sz="96450" autoAdjust="0"/>
  </p:normalViewPr>
  <p:slideViewPr>
    <p:cSldViewPr snapToGrid="0">
      <p:cViewPr>
        <p:scale>
          <a:sx n="98" d="100"/>
          <a:sy n="98" d="100"/>
        </p:scale>
        <p:origin x="-127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перед зовет страна марш сопр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7344382" y="4961106"/>
            <a:ext cx="1240276" cy="1240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58821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«Активный </a:t>
            </a:r>
            <a:r>
              <a:rPr lang="ru-RU" sz="2800" b="1" i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отдых как форма взаимодействия с </a:t>
            </a:r>
            <a:r>
              <a:rPr lang="ru-RU" sz="2800" b="1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родителями»</a:t>
            </a:r>
          </a:p>
          <a:p>
            <a:pPr algn="ctr"/>
            <a:endParaRPr lang="ru-RU" sz="2800" i="1" dirty="0">
              <a:ln w="0"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 smtClean="0">
              <a:ln w="0"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ln w="0"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ctr"/>
            <a:r>
              <a:rPr lang="ru-RU" sz="2000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МБДОУ «Детский сад № 24 «Звёздочка»</a:t>
            </a:r>
          </a:p>
          <a:p>
            <a:pPr algn="ctr"/>
            <a:r>
              <a:rPr lang="ru-RU" sz="2000" i="1" dirty="0" err="1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Хабаркова</a:t>
            </a:r>
            <a:r>
              <a:rPr lang="ru-RU" sz="2000" i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Светлана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23115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319" y="1044831"/>
            <a:ext cx="5346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забавы со Снеговиком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Shehia\Desktop\pizap.com14596037500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74" y="1703153"/>
            <a:ext cx="5144332" cy="3858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995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Спартакиада «Малышок»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hehia\Desktop\pizap.com14596055584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19" y="1143964"/>
            <a:ext cx="6881374" cy="5161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0496" y="559189"/>
            <a:ext cx="436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Туристические походы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1719" y="1143964"/>
            <a:ext cx="6157793" cy="48936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- одна из наиболее активных форм совместного отдыха, привлечения родителей к совместной деятельности дошкольного учреждения и семьи.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общение с природой, смена обстановки, психологическая разгрузка и физическая активность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сближают родителей, детей и педагогов дошкольного учреждения, дают прекрасную возможность создания атмосферы взаимопонимания 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9540" y="1673157"/>
            <a:ext cx="469846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дошкольных образовательных учреждениях проводятся разнообразные прогулки – походы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прогулки-походы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 (пешие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местам боевой славы.</a:t>
            </a:r>
          </a:p>
        </p:txBody>
      </p:sp>
    </p:spTree>
    <p:extLst>
      <p:ext uri="{BB962C8B-B14F-4D97-AF65-F5344CB8AC3E}">
        <p14:creationId xmlns:p14="http://schemas.microsoft.com/office/powerpoint/2010/main" val="184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2634" y="559189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hehia\Desktop\поход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18" y="1812513"/>
            <a:ext cx="4855381" cy="36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54998" y="956603"/>
            <a:ext cx="28639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Осенью, когда красота нашей природы привлекает внимание всех людей, старшие дошкольники с огромным желанием и радостью идут в поход с родителями и педагогами.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 организуются спортивные соревнования, конкурсы,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игры…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восторгом принимается детьми обед на природе!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Уставшие, но довольные,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массой приятных впечатлений,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возвращаются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домой.</a:t>
            </a:r>
          </a:p>
        </p:txBody>
      </p:sp>
    </p:spTree>
    <p:extLst>
      <p:ext uri="{BB962C8B-B14F-4D97-AF65-F5344CB8AC3E}">
        <p14:creationId xmlns:p14="http://schemas.microsoft.com/office/powerpoint/2010/main" val="22798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2634" y="559189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hehia\Desktop\pizap.com14602907505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29" y="1368357"/>
            <a:ext cx="5878750" cy="4409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43191"/>
            <a:ext cx="7543800" cy="71012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7906" y="1264595"/>
            <a:ext cx="6274341" cy="44163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/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рактический </a:t>
            </a:r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опыт, полученный родителями, 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физкультурных досугов, туристических походов помогут </a:t>
            </a:r>
          </a:p>
          <a:p>
            <a:pPr algn="l"/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необходимые знания о физическом развитии;</a:t>
            </a:r>
          </a:p>
          <a:p>
            <a:pPr algn="l"/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</a:t>
            </a:r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оздоровлению детей; 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взаимопонимание детей и родителей;</a:t>
            </a:r>
          </a:p>
          <a:p>
            <a:pPr algn="l"/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здоровом образе жизни в своей семье; </a:t>
            </a:r>
            <a:endParaRPr lang="ru-RU" sz="9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</a:t>
            </a:r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«дефицит» положительных эмоций у детей, </a:t>
            </a:r>
            <a:endParaRPr lang="ru-RU" sz="9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занятиям физической культурой и 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спорту.</a:t>
            </a:r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878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3200" b="1" i="1" dirty="0">
              <a:solidFill>
                <a:srgbClr val="00B0F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1496" y="1859340"/>
            <a:ext cx="619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родитель понимает, что для нормального роста, развития и крепкого здоровья ребенка необходимо движение. Поддержать у детей положительное отношение к активному образу жизни, а в дальнейшем желание сохранять и укреплять свое здоровье – важные составляющие воспитания в семье. </a:t>
            </a:r>
          </a:p>
        </p:txBody>
      </p:sp>
      <p:pic>
        <p:nvPicPr>
          <p:cNvPr id="4" name="вперед зовет страна марш сопр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8701" y="559189"/>
            <a:ext cx="637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«Учи не рассказом, а показом!»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ehia\Downloads\pixiz-10-04-2016-11-53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84" y="1326292"/>
            <a:ext cx="3930515" cy="4622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5371" y="1018903"/>
            <a:ext cx="6021978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сплотить детский коллектив и коллектив родителей, в совместной деятельности прививать любовь к спорту, активному отдыху и здоровому образу жизни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двигательные умения и навыки; способствовать воспитанию целеустремленности, настойчивости, чувства взаимопомощи и коллективизма; приобщение детей и их родителей к занятиям физической культурой.</a:t>
            </a:r>
          </a:p>
        </p:txBody>
      </p:sp>
    </p:spTree>
    <p:extLst>
      <p:ext uri="{BB962C8B-B14F-4D97-AF65-F5344CB8AC3E}">
        <p14:creationId xmlns:p14="http://schemas.microsoft.com/office/powerpoint/2010/main" val="32851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2011" y="559189"/>
            <a:ext cx="565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 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 с семьями воспитанников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1644" y="1513296"/>
            <a:ext cx="5919761" cy="50783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собрания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Консультации, стендовая информация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Совместные физкультурные занятия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Мастер-классы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Выставки совместных работ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Активный отдых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231155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 активного отдыха дошкольников относятся: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походы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 досуги и праздники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319" y="1044831"/>
            <a:ext cx="5346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активного отдыха детей</a:t>
            </a:r>
          </a:p>
        </p:txBody>
      </p:sp>
    </p:spTree>
    <p:extLst>
      <p:ext uri="{BB962C8B-B14F-4D97-AF65-F5344CB8AC3E}">
        <p14:creationId xmlns:p14="http://schemas.microsoft.com/office/powerpoint/2010/main" val="16931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23115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319" y="1044831"/>
            <a:ext cx="5346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активного отдыха детей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9966" y="1044831"/>
            <a:ext cx="7038785" cy="3908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физкультурные досуги </a:t>
            </a:r>
          </a:p>
          <a:p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яркие и ожидаемые детьми события, в которых они любят принимать участие, соревнуясь со сверстниками и родителями, демонстрируя полученные физические навыки. Атмосфера праздника и дух соперничества вызывают множество положительных эмоций у детей, а привлечение родителей к проведению этих событий способствует сближению взрослых и детей для победы в соревнованиях.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4017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23115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319" y="559189"/>
            <a:ext cx="5906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«Быстрее, выше, сильнее!»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ehia\Desktop\pizap.com14602912854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8" y="1390186"/>
            <a:ext cx="7229459" cy="5422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23115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6545" y="1044832"/>
            <a:ext cx="5065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День хоккея 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Shehia\Desktop\pizap.com14596047855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91" y="1703153"/>
            <a:ext cx="5356127" cy="4522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357</Words>
  <Application>Microsoft Office PowerPoint</Application>
  <PresentationFormat>Экран (4:3)</PresentationFormat>
  <Paragraphs>58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Shehia</cp:lastModifiedBy>
  <cp:revision>53</cp:revision>
  <dcterms:created xsi:type="dcterms:W3CDTF">2013-11-19T05:52:05Z</dcterms:created>
  <dcterms:modified xsi:type="dcterms:W3CDTF">2016-12-19T16:20:52Z</dcterms:modified>
</cp:coreProperties>
</file>